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4" r:id="rId17"/>
    <p:sldId id="29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3" roundtripDataSignature="AMtx7miCJarLiGdqkGHbB//n9suXlCct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E1A267-65A9-4451-B4C1-0871D05AB745}">
  <a:tblStyle styleId="{D2E1A267-65A9-4451-B4C1-0871D05AB7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3" d="100"/>
          <a:sy n="123" d="100"/>
        </p:scale>
        <p:origin x="12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8040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59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Title at the bottom">
  <p:cSld name="Title slide - Title at the bot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9"/>
          <p:cNvSpPr/>
          <p:nvPr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9"/>
          <p:cNvSpPr txBox="1">
            <a:spLocks noGrp="1"/>
          </p:cNvSpPr>
          <p:nvPr>
            <p:ph type="ctrTitle"/>
          </p:nvPr>
        </p:nvSpPr>
        <p:spPr>
          <a:xfrm>
            <a:off x="-1" y="2915049"/>
            <a:ext cx="9143999" cy="792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756000" tIns="0" rIns="1962000" bIns="0" anchor="ctr" anchorCtr="0">
            <a:noAutofit/>
          </a:bodyPr>
          <a:lstStyle>
            <a:lvl1pPr lv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9"/>
          <p:cNvSpPr txBox="1">
            <a:spLocks noGrp="1"/>
          </p:cNvSpPr>
          <p:nvPr>
            <p:ph type="subTitle" idx="1"/>
          </p:nvPr>
        </p:nvSpPr>
        <p:spPr>
          <a:xfrm>
            <a:off x="-1" y="3708591"/>
            <a:ext cx="9143999" cy="288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756000" tIns="18000" rIns="19620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body" idx="2"/>
          </p:nvPr>
        </p:nvSpPr>
        <p:spPr>
          <a:xfrm>
            <a:off x="0" y="3990975"/>
            <a:ext cx="9143999" cy="576263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3"/>
          </p:nvPr>
        </p:nvSpPr>
        <p:spPr>
          <a:xfrm>
            <a:off x="-6667" y="4567237"/>
            <a:ext cx="7347267" cy="576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/>
          <p:nvPr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background image by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-857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Right-click -&gt; ‘Format background...',</a:t>
            </a:r>
            <a:endParaRPr/>
          </a:p>
          <a:p>
            <a:pPr marL="1714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-857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‘Fill by image’ or ‘Bitmappattern’,</a:t>
            </a:r>
            <a:endParaRPr/>
          </a:p>
          <a:p>
            <a:pPr marL="1714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-857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the ‘File...’-button to browse for an image.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>
  <p:cSld name="2/3 text - 1/3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  <a:defRPr sz="195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0"/>
          <p:cNvSpPr txBox="1">
            <a:spLocks noGrp="1"/>
          </p:cNvSpPr>
          <p:nvPr>
            <p:ph type="body" idx="1"/>
          </p:nvPr>
        </p:nvSpPr>
        <p:spPr>
          <a:xfrm>
            <a:off x="755650" y="1295401"/>
            <a:ext cx="4913313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40"/>
          <p:cNvSpPr>
            <a:spLocks noGrp="1"/>
          </p:cNvSpPr>
          <p:nvPr>
            <p:ph type="pic" idx="2"/>
          </p:nvPr>
        </p:nvSpPr>
        <p:spPr>
          <a:xfrm>
            <a:off x="6046788" y="0"/>
            <a:ext cx="3097212" cy="45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0"/>
          <p:cNvSpPr txBox="1"/>
          <p:nvPr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 the text by increasing or decreasing the list level.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 the cursor in the text and use these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buttons (@ tab Start/Home - group Alinea/Paragraph)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=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19.5pt text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= </a:t>
            </a:r>
            <a:r>
              <a:rPr lang="en-GB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16.5pt text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= </a:t>
            </a:r>
            <a:r>
              <a:rPr lang="en-GB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text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=      </a:t>
            </a:r>
            <a:r>
              <a:rPr lang="en-GB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text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=           </a:t>
            </a:r>
            <a:r>
              <a:rPr lang="en-GB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text</a:t>
            </a:r>
            <a:endParaRPr sz="16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29620" y="2492375"/>
            <a:ext cx="128587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image - 2/3 text">
  <p:cSld name="1/3 image - 2/3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 txBox="1">
            <a:spLocks noGrp="1"/>
          </p:cNvSpPr>
          <p:nvPr>
            <p:ph type="title"/>
          </p:nvPr>
        </p:nvSpPr>
        <p:spPr>
          <a:xfrm>
            <a:off x="3494405" y="586800"/>
            <a:ext cx="4820920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  <a:defRPr sz="195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1"/>
          </p:nvPr>
        </p:nvSpPr>
        <p:spPr>
          <a:xfrm>
            <a:off x="3491230" y="1295401"/>
            <a:ext cx="4824095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1"/>
          <p:cNvSpPr>
            <a:spLocks noGrp="1"/>
          </p:cNvSpPr>
          <p:nvPr>
            <p:ph type="pic" idx="2"/>
          </p:nvPr>
        </p:nvSpPr>
        <p:spPr>
          <a:xfrm>
            <a:off x="0" y="0"/>
            <a:ext cx="3022600" cy="45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41"/>
          <p:cNvSpPr txBox="1"/>
          <p:nvPr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 the text by increasing or decreasing the list level.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 the cursor in the text and use these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buttons (@ tab Start/Home - group Alinea/Paragraph)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=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19.5pt text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= </a:t>
            </a:r>
            <a:r>
              <a:rPr lang="en-GB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16.5pt text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= </a:t>
            </a:r>
            <a:r>
              <a:rPr lang="en-GB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text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=      </a:t>
            </a:r>
            <a:r>
              <a:rPr lang="en-GB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text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=           </a:t>
            </a:r>
            <a:r>
              <a:rPr lang="en-GB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text</a:t>
            </a:r>
            <a:endParaRPr sz="16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29620" y="2492375"/>
            <a:ext cx="128587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+ full screen dark image">
  <p:cSld name="Heading + full screen dark image">
    <p:bg>
      <p:bgPr>
        <a:solidFill>
          <a:srgbClr val="A5A5A5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>
            <a:spLocks noGrp="1"/>
          </p:cNvSpPr>
          <p:nvPr>
            <p:ph type="title"/>
          </p:nvPr>
        </p:nvSpPr>
        <p:spPr>
          <a:xfrm>
            <a:off x="758825" y="518400"/>
            <a:ext cx="7556500" cy="73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42"/>
          <p:cNvSpPr txBox="1"/>
          <p:nvPr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background image by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-857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Right-click -&gt; ‘Format background...',</a:t>
            </a:r>
            <a:endParaRPr/>
          </a:p>
          <a:p>
            <a:pPr marL="1714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-857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‘Fill by image’ or ‘Bitmappattern’,</a:t>
            </a:r>
            <a:endParaRPr/>
          </a:p>
          <a:p>
            <a:pPr marL="1714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-857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the ‘File...’-button to browse for an image.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/>
          <p:nvPr/>
        </p:nvSpPr>
        <p:spPr>
          <a:xfrm>
            <a:off x="7039303" y="4568400"/>
            <a:ext cx="2104697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3600" y="4693240"/>
            <a:ext cx="645854" cy="324000"/>
          </a:xfrm>
          <a:prstGeom prst="rect">
            <a:avLst/>
          </a:prstGeom>
          <a:solidFill>
            <a:srgbClr val="2CA74C"/>
          </a:solidFill>
          <a:ln>
            <a:noFill/>
          </a:ln>
        </p:spPr>
      </p:pic>
      <p:pic>
        <p:nvPicPr>
          <p:cNvPr id="12" name="Google Shape;12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03538" y="4662446"/>
            <a:ext cx="829096" cy="37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8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8"/>
          <p:cNvSpPr txBox="1"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8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8"/>
          <p:cNvSpPr txBox="1"/>
          <p:nvPr/>
        </p:nvSpPr>
        <p:spPr>
          <a:xfrm>
            <a:off x="6486525" y="5249673"/>
            <a:ext cx="2657476" cy="246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Dual branding: check last slides for instructions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19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>
            <a:spLocks noGrp="1"/>
          </p:cNvSpPr>
          <p:nvPr>
            <p:ph type="ctrTitle"/>
          </p:nvPr>
        </p:nvSpPr>
        <p:spPr>
          <a:xfrm>
            <a:off x="-1" y="2915049"/>
            <a:ext cx="9143999" cy="792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756000" tIns="0" rIns="1962000" bIns="0" anchor="ctr" anchorCtr="0">
            <a:noAutofit/>
          </a:bodyPr>
          <a:lstStyle/>
          <a:p>
            <a:pPr marL="0" lvl="0" indent="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GB"/>
              <a:t>OpenML Deep Learning Extension</a:t>
            </a:r>
            <a:endParaRPr/>
          </a:p>
        </p:txBody>
      </p:sp>
      <p:sp>
        <p:nvSpPr>
          <p:cNvPr id="161" name="Google Shape;161;p1"/>
          <p:cNvSpPr txBox="1">
            <a:spLocks noGrp="1"/>
          </p:cNvSpPr>
          <p:nvPr>
            <p:ph type="subTitle" idx="1"/>
          </p:nvPr>
        </p:nvSpPr>
        <p:spPr>
          <a:xfrm>
            <a:off x="-1" y="3708591"/>
            <a:ext cx="9143999" cy="288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756000" tIns="18000" rIns="19620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GB"/>
              <a:t>05/07/2019</a:t>
            </a:r>
            <a:endParaRPr/>
          </a:p>
        </p:txBody>
      </p:sp>
      <p:sp>
        <p:nvSpPr>
          <p:cNvPr id="162" name="Google Shape;162;p1"/>
          <p:cNvSpPr txBox="1">
            <a:spLocks noGrp="1"/>
          </p:cNvSpPr>
          <p:nvPr>
            <p:ph type="body" idx="2"/>
          </p:nvPr>
        </p:nvSpPr>
        <p:spPr>
          <a:xfrm>
            <a:off x="0" y="3990975"/>
            <a:ext cx="9143999" cy="576263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GB"/>
              <a:t>A.Danila, B.Enache, G.Goncheva, L.A.Hijl, A.Mares, V.Minev, T.Nguyen, A.L.L.Nijhuis, C.T. Nohai, D.M.Serban, T.Zahariev, S.Zarkova</a:t>
            </a:r>
            <a:endParaRPr/>
          </a:p>
        </p:txBody>
      </p:sp>
      <p:sp>
        <p:nvSpPr>
          <p:cNvPr id="163" name="Google Shape;163;p1"/>
          <p:cNvSpPr txBox="1">
            <a:spLocks noGrp="1"/>
          </p:cNvSpPr>
          <p:nvPr>
            <p:ph type="body" idx="3"/>
          </p:nvPr>
        </p:nvSpPr>
        <p:spPr>
          <a:xfrm>
            <a:off x="-6667" y="4567237"/>
            <a:ext cx="7347267" cy="576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OpenML Support Squad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 txBox="1">
            <a:spLocks noGrp="1"/>
          </p:cNvSpPr>
          <p:nvPr>
            <p:ph type="title"/>
          </p:nvPr>
        </p:nvSpPr>
        <p:spPr>
          <a:xfrm>
            <a:off x="3494405" y="586800"/>
            <a:ext cx="4820920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Our project (2): Visualization Module</a:t>
            </a:r>
            <a:endParaRPr/>
          </a:p>
        </p:txBody>
      </p:sp>
      <p:sp>
        <p:nvSpPr>
          <p:cNvPr id="263" name="Google Shape;263;p10"/>
          <p:cNvSpPr txBox="1">
            <a:spLocks noGrp="1"/>
          </p:cNvSpPr>
          <p:nvPr>
            <p:ph type="body" idx="1"/>
          </p:nvPr>
        </p:nvSpPr>
        <p:spPr>
          <a:xfrm>
            <a:off x="3491230" y="1295401"/>
            <a:ext cx="4824095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Separate from DL Extension Library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Used as a prototype which can be implemented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Uses 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Used to visualize model structure and performance</a:t>
            </a:r>
            <a:endParaRPr/>
          </a:p>
          <a:p>
            <a:pPr marL="180975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</a:pPr>
            <a:endParaRPr/>
          </a:p>
        </p:txBody>
      </p:sp>
      <p:sp>
        <p:nvSpPr>
          <p:cNvPr id="264" name="Google Shape;264;p10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265" name="Google Shape;265;p10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266" name="Google Shape;266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22600" cy="456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499" y="1778000"/>
            <a:ext cx="827813" cy="2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 txBox="1">
            <a:spLocks noGrp="1"/>
          </p:cNvSpPr>
          <p:nvPr>
            <p:ph type="title"/>
          </p:nvPr>
        </p:nvSpPr>
        <p:spPr>
          <a:xfrm>
            <a:off x="3494405" y="586800"/>
            <a:ext cx="4820920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Our project (2): Visualization Module</a:t>
            </a:r>
            <a:endParaRPr/>
          </a:p>
        </p:txBody>
      </p:sp>
      <p:sp>
        <p:nvSpPr>
          <p:cNvPr id="274" name="Google Shape;274;p11"/>
          <p:cNvSpPr txBox="1">
            <a:spLocks noGrp="1"/>
          </p:cNvSpPr>
          <p:nvPr>
            <p:ph type="body" idx="1"/>
          </p:nvPr>
        </p:nvSpPr>
        <p:spPr>
          <a:xfrm>
            <a:off x="3491230" y="1295401"/>
            <a:ext cx="4824095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Left: Model Structure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Bottom: Performance Metrics</a:t>
            </a:r>
            <a:endParaRPr/>
          </a:p>
        </p:txBody>
      </p:sp>
      <p:sp>
        <p:nvSpPr>
          <p:cNvPr id="275" name="Google Shape;275;p11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276" name="Google Shape;276;p11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277" name="Google Shape;277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7802" y="0"/>
            <a:ext cx="2646996" cy="456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1" descr="A close up of a 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8422" y="1940531"/>
            <a:ext cx="4555618" cy="251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>
            <a:spLocks noGrp="1"/>
          </p:cNvSpPr>
          <p:nvPr>
            <p:ph type="title"/>
          </p:nvPr>
        </p:nvSpPr>
        <p:spPr>
          <a:xfrm>
            <a:off x="3494405" y="586800"/>
            <a:ext cx="4820920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body" idx="1"/>
          </p:nvPr>
        </p:nvSpPr>
        <p:spPr>
          <a:xfrm>
            <a:off x="3491230" y="1295401"/>
            <a:ext cx="4824095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Separate from other functionality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Still little freedom for architecture because of dash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Visualize performance metrics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Visualize model structure – using ONNX</a:t>
            </a:r>
            <a:endParaRPr/>
          </a:p>
          <a:p>
            <a:pPr marL="180975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</a:pPr>
            <a:endParaRPr/>
          </a:p>
        </p:txBody>
      </p:sp>
      <p:sp>
        <p:nvSpPr>
          <p:cNvPr id="286" name="Google Shape;286;p12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288" name="Google Shape;288;p1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059544"/>
            <a:ext cx="3022600" cy="24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505142"/>
            <a:ext cx="3022600" cy="105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022600" cy="105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 txBox="1">
            <a:spLocks noGrp="1"/>
          </p:cNvSpPr>
          <p:nvPr>
            <p:ph type="title"/>
          </p:nvPr>
        </p:nvSpPr>
        <p:spPr>
          <a:xfrm>
            <a:off x="758825" y="518400"/>
            <a:ext cx="7556500" cy="73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-GB"/>
              <a:t>Documentation</a:t>
            </a:r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"/>
          <p:cNvSpPr txBox="1"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Documentation</a:t>
            </a:r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body" idx="1"/>
          </p:nvPr>
        </p:nvSpPr>
        <p:spPr>
          <a:xfrm>
            <a:off x="755650" y="1295401"/>
            <a:ext cx="4913313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Scrum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Requirements Documents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Testing Documents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Architectural Document, User Manual, Transfer Document</a:t>
            </a:r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08" name="Google Shape;308;p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194" y="737419"/>
            <a:ext cx="3092400" cy="30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9194" y="3829819"/>
            <a:ext cx="3092400" cy="7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9194" y="-1162"/>
            <a:ext cx="3092400" cy="7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4" descr="Image result for scru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8243" y="2776955"/>
            <a:ext cx="2879274" cy="162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>
            <a:spLocks noGrp="1"/>
          </p:cNvSpPr>
          <p:nvPr>
            <p:ph type="title"/>
          </p:nvPr>
        </p:nvSpPr>
        <p:spPr>
          <a:xfrm>
            <a:off x="758825" y="518400"/>
            <a:ext cx="7556500" cy="73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318" name="Google Shape;318;p15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319" name="Google Shape;319;p15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319" name="Google Shape;319;p15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4" name="Demo final presentation OpenML SEP Group 2.pptx">
            <a:hlinkClick r:id="" action="ppaction://media"/>
            <a:extLst>
              <a:ext uri="{FF2B5EF4-FFF2-40B4-BE49-F238E27FC236}">
                <a16:creationId xmlns:a16="http://schemas.microsoft.com/office/drawing/2014/main" id="{F020E307-C5A3-4067-BB00-EE17A2607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"/>
            <a:ext cx="91439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2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>
            <a:spLocks noGrp="1"/>
          </p:cNvSpPr>
          <p:nvPr>
            <p:ph type="title"/>
          </p:nvPr>
        </p:nvSpPr>
        <p:spPr>
          <a:xfrm>
            <a:off x="758825" y="518400"/>
            <a:ext cx="7556500" cy="73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-GB" dirty="0"/>
              <a:t>Questions?</a:t>
            </a:r>
            <a:endParaRPr dirty="0"/>
          </a:p>
        </p:txBody>
      </p:sp>
      <p:sp>
        <p:nvSpPr>
          <p:cNvPr id="318" name="Google Shape;318;p15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319" name="Google Shape;319;p15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7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756000" y="586800"/>
            <a:ext cx="49101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70" name="Google Shape;170;p2"/>
          <p:cNvSpPr txBox="1">
            <a:spLocks noGrp="1"/>
          </p:cNvSpPr>
          <p:nvPr>
            <p:ph type="body" idx="1"/>
          </p:nvPr>
        </p:nvSpPr>
        <p:spPr>
          <a:xfrm>
            <a:off x="755650" y="1295401"/>
            <a:ext cx="49134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Artificial Intelligence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Deep Learning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OpenML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DL Extension Library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 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 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 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 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Visualization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Documentation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Demo</a:t>
            </a:r>
            <a:endParaRPr/>
          </a:p>
          <a:p>
            <a:pPr marL="180975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</a:pPr>
            <a:endParaRPr/>
          </a:p>
        </p:txBody>
      </p:sp>
      <p:sp>
        <p:nvSpPr>
          <p:cNvPr id="171" name="Google Shape;171;p2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2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172" name="Google Shape;172;p2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500" cy="57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173" name="Google Shape;17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194" y="0"/>
            <a:ext cx="3092400" cy="45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4427" y="2618937"/>
            <a:ext cx="759349" cy="1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4426" y="2357216"/>
            <a:ext cx="739772" cy="21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4426" y="2831703"/>
            <a:ext cx="739773" cy="1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21273" y="3301999"/>
            <a:ext cx="759349" cy="26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" descr="A close up of a sig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4426" y="3069191"/>
            <a:ext cx="680722" cy="23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Artificial Intelligence</a:t>
            </a:r>
            <a:endParaRPr/>
          </a:p>
        </p:txBody>
      </p:sp>
      <p:sp>
        <p:nvSpPr>
          <p:cNvPr id="185" name="Google Shape;185;p3"/>
          <p:cNvSpPr txBox="1">
            <a:spLocks noGrp="1"/>
          </p:cNvSpPr>
          <p:nvPr>
            <p:ph type="body" idx="1"/>
          </p:nvPr>
        </p:nvSpPr>
        <p:spPr>
          <a:xfrm>
            <a:off x="755650" y="1295401"/>
            <a:ext cx="4913313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“The theory and development of computer systems able to perform tasks normally requiring human intelligence, such as visual perception, speech recognition, decision-making, and translation between languages.” [1]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Machine Learning is a subset of AI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Widely used (ex. Spotify, Netflix, Self-driving cars)</a:t>
            </a:r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187" name="Google Shape;187;p3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188" name="Google Shape;18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194" y="1"/>
            <a:ext cx="3092400" cy="456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210" y="3197847"/>
            <a:ext cx="3606165" cy="11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 txBox="1"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196" name="Google Shape;196;p4"/>
          <p:cNvSpPr txBox="1">
            <a:spLocks noGrp="1"/>
          </p:cNvSpPr>
          <p:nvPr>
            <p:ph type="body" idx="1"/>
          </p:nvPr>
        </p:nvSpPr>
        <p:spPr>
          <a:xfrm>
            <a:off x="755650" y="1295401"/>
            <a:ext cx="4913313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Subset of Machine Learning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Based on Biology – Brain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Neural Networks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Example: Image Recognition</a:t>
            </a:r>
            <a:endParaRPr/>
          </a:p>
        </p:txBody>
      </p:sp>
      <p:sp>
        <p:nvSpPr>
          <p:cNvPr id="197" name="Google Shape;197;p4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99" name="Google Shape;199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194" y="1"/>
            <a:ext cx="3092399" cy="456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000" y="2513701"/>
            <a:ext cx="4383370" cy="20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>
            <a:spLocks noGrp="1"/>
          </p:cNvSpPr>
          <p:nvPr>
            <p:ph type="title"/>
          </p:nvPr>
        </p:nvSpPr>
        <p:spPr>
          <a:xfrm>
            <a:off x="3494405" y="586800"/>
            <a:ext cx="4820920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OpenML</a:t>
            </a:r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body" idx="1"/>
          </p:nvPr>
        </p:nvSpPr>
        <p:spPr>
          <a:xfrm>
            <a:off x="3491230" y="1295401"/>
            <a:ext cx="4824095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Platform for Data Scientists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Sharing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 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 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 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 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Compare results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Integrated with biggest machine learning libraries.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Problem: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No support for Deep Learning Libraries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No Visualization of structure and learning curve</a:t>
            </a:r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210" name="Google Shape;210;p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658086"/>
            <a:ext cx="3022600" cy="326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0427" y="1804658"/>
            <a:ext cx="983065" cy="27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7508" y="2036407"/>
            <a:ext cx="723691" cy="29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2589" y="2290431"/>
            <a:ext cx="723690" cy="29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2589" y="2543892"/>
            <a:ext cx="723690" cy="310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>
            <a:off x="758825" y="518400"/>
            <a:ext cx="7556500" cy="73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-GB"/>
              <a:t>Our Solution (1): DL Extension Library</a:t>
            </a:r>
            <a:endParaRPr/>
          </a:p>
        </p:txBody>
      </p:sp>
      <p:sp>
        <p:nvSpPr>
          <p:cNvPr id="221" name="Google Shape;221;p6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>
            <a:spLocks noGrp="1"/>
          </p:cNvSpPr>
          <p:nvPr>
            <p:ph type="title"/>
          </p:nvPr>
        </p:nvSpPr>
        <p:spPr>
          <a:xfrm>
            <a:off x="3494405" y="586800"/>
            <a:ext cx="4820920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Our project (1): DL Extension Library</a:t>
            </a:r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body" idx="1"/>
          </p:nvPr>
        </p:nvSpPr>
        <p:spPr>
          <a:xfrm>
            <a:off x="3491230" y="1295401"/>
            <a:ext cx="4824095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Currently only Sklearn is supported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Provide ability to upload deep learning models using some of the biggest deep learning libraries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Classification and Regression tasks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Extend each library separately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Deep learning specification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Created 4 extensions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Implement interface from OpenML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Keep architecture - Maintainability</a:t>
            </a:r>
            <a:endParaRPr/>
          </a:p>
          <a:p>
            <a:pPr marL="180975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</a:pPr>
            <a:endParaRPr/>
          </a:p>
        </p:txBody>
      </p:sp>
      <p:sp>
        <p:nvSpPr>
          <p:cNvPr id="230" name="Google Shape;230;p7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231" name="Google Shape;231;p7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232" name="Google Shape;232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22600" cy="456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>
            <a:spLocks noGrp="1"/>
          </p:cNvSpPr>
          <p:nvPr>
            <p:ph type="title"/>
          </p:nvPr>
        </p:nvSpPr>
        <p:spPr>
          <a:xfrm>
            <a:off x="3494405" y="586800"/>
            <a:ext cx="4820920" cy="73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239" name="Google Shape;239;p8"/>
          <p:cNvSpPr txBox="1">
            <a:spLocks noGrp="1"/>
          </p:cNvSpPr>
          <p:nvPr>
            <p:ph type="body" idx="1"/>
          </p:nvPr>
        </p:nvSpPr>
        <p:spPr>
          <a:xfrm>
            <a:off x="3491230" y="1295401"/>
            <a:ext cx="4824095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		- High level, Important to client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		- Low level, Tensors, Manual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 		- Blocks, also used for ONNX</a:t>
            </a: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		- Specification, more compatibility</a:t>
            </a:r>
            <a:endParaRPr/>
          </a:p>
          <a:p>
            <a:pPr marL="180975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</a:pPr>
            <a:endParaRPr/>
          </a:p>
          <a:p>
            <a:pPr marL="180975" lvl="2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Implement “Extension” interface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Serialize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Deserialize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Run</a:t>
            </a:r>
            <a:endParaRPr/>
          </a:p>
          <a:p>
            <a:pPr marL="360000" lvl="3" indent="-180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/>
              <a:t>Additional (Is Flow, Get Version Info)</a:t>
            </a:r>
            <a:endParaRPr/>
          </a:p>
          <a:p>
            <a:pPr marL="180975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</a:pPr>
            <a:endParaRPr/>
          </a:p>
          <a:p>
            <a:pPr marL="180975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</a:pPr>
            <a:endParaRPr/>
          </a:p>
        </p:txBody>
      </p:sp>
      <p:sp>
        <p:nvSpPr>
          <p:cNvPr id="240" name="Google Shape;240;p8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241" name="Google Shape;241;p8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242" name="Google Shape;242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059544"/>
            <a:ext cx="3022600" cy="24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505142"/>
            <a:ext cx="3022600" cy="105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022600" cy="105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8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6405" y="1319038"/>
            <a:ext cx="855595" cy="24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 descr="A close up of a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16405" y="1811973"/>
            <a:ext cx="718682" cy="24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16405" y="2067810"/>
            <a:ext cx="922497" cy="23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8" descr="A close up of a sig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0370" y="1585718"/>
            <a:ext cx="980757" cy="245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758825" y="518400"/>
            <a:ext cx="7556500" cy="73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-GB"/>
              <a:t>Our Solution (2): Visualization</a:t>
            </a:r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ftr" idx="11"/>
          </p:nvPr>
        </p:nvSpPr>
        <p:spPr>
          <a:xfrm>
            <a:off x="1114427" y="4568400"/>
            <a:ext cx="610618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OpenML Deep Learning</a:t>
            </a:r>
            <a:endParaRPr/>
          </a:p>
        </p:txBody>
      </p:sp>
      <p:sp>
        <p:nvSpPr>
          <p:cNvPr id="256" name="Google Shape;256;p9"/>
          <p:cNvSpPr txBox="1">
            <a:spLocks noGrp="1"/>
          </p:cNvSpPr>
          <p:nvPr>
            <p:ph type="sldNum" idx="12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UeDualBranding">
  <a:themeElements>
    <a:clrScheme name="TUe_PPT_V2">
      <a:dk1>
        <a:srgbClr val="000000"/>
      </a:dk1>
      <a:lt1>
        <a:srgbClr val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417</Words>
  <Application>Microsoft Office PowerPoint</Application>
  <PresentationFormat>On-screen Show (16:9)</PresentationFormat>
  <Paragraphs>129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TUeDualBranding</vt:lpstr>
      <vt:lpstr>OpenML Deep Learning Extension</vt:lpstr>
      <vt:lpstr>Overview</vt:lpstr>
      <vt:lpstr>Artificial Intelligence</vt:lpstr>
      <vt:lpstr>Deep Learning</vt:lpstr>
      <vt:lpstr>OpenML</vt:lpstr>
      <vt:lpstr>Our Solution (1): DL Extension Library</vt:lpstr>
      <vt:lpstr>Our project (1): DL Extension Library</vt:lpstr>
      <vt:lpstr>Implementation</vt:lpstr>
      <vt:lpstr>Our Solution (2): Visualization</vt:lpstr>
      <vt:lpstr>Our project (2): Visualization Module</vt:lpstr>
      <vt:lpstr>Our project (2): Visualization Module</vt:lpstr>
      <vt:lpstr>Implementation</vt:lpstr>
      <vt:lpstr>Documentation</vt:lpstr>
      <vt:lpstr>Documentation</vt:lpstr>
      <vt:lpstr>Demo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OpenML Deep Learning Extension</dc:title>
  <dc:creator>Loïc Hijl</dc:creator>
  <cp:lastModifiedBy>Bogdan Enache</cp:lastModifiedBy>
  <cp:revision>2</cp:revision>
  <dcterms:created xsi:type="dcterms:W3CDTF">2019-07-02T11:59:04Z</dcterms:created>
  <dcterms:modified xsi:type="dcterms:W3CDTF">2019-07-03T11:55:36Z</dcterms:modified>
</cp:coreProperties>
</file>